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1" r:id="rId3"/>
    <p:sldId id="274" r:id="rId4"/>
    <p:sldId id="279" r:id="rId5"/>
    <p:sldId id="283" r:id="rId6"/>
    <p:sldId id="284" r:id="rId7"/>
    <p:sldId id="275" r:id="rId8"/>
    <p:sldId id="278" r:id="rId9"/>
    <p:sldId id="276" r:id="rId10"/>
    <p:sldId id="277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6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18/09/2017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822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18/09/2017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269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18/09/2017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289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18/09/2017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0" y="6324601"/>
            <a:ext cx="12192000" cy="365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0" dirty="0" smtClean="0">
                <a:latin typeface="Orator Std" panose="020D0509020203030204" pitchFamily="49" charset="0"/>
              </a:rPr>
              <a:t>   </a:t>
            </a:r>
            <a:r>
              <a:rPr lang="en-US" sz="1400" b="0" dirty="0" smtClean="0">
                <a:solidFill>
                  <a:srgbClr val="5C5C5C"/>
                </a:solidFill>
                <a:latin typeface="Orator Std" panose="020D0509020203030204" pitchFamily="49" charset="0"/>
                <a:cs typeface="Aharoni" panose="02010803020104030203" pitchFamily="2" charset="-79"/>
              </a:rPr>
              <a:t>RAY LC   |</a:t>
            </a:r>
            <a:endParaRPr lang="en-US" sz="1400" b="0" dirty="0">
              <a:solidFill>
                <a:srgbClr val="5C5C5C"/>
              </a:solidFill>
              <a:latin typeface="Orator Std" panose="020D0509020203030204" pitchFamily="49" charset="0"/>
              <a:cs typeface="Aharoni" panose="02010803020104030203" pitchFamily="2" charset="-79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989392" y="6324601"/>
            <a:ext cx="2594406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0" dirty="0" smtClean="0">
                <a:solidFill>
                  <a:srgbClr val="5C5C5C"/>
                </a:solidFill>
                <a:latin typeface="Orator Std" panose="020D0509020203030204" pitchFamily="49" charset="0"/>
                <a:cs typeface="Aharoni" panose="02010803020104030203" pitchFamily="2" charset="-79"/>
              </a:rPr>
              <a:t>   MAJOR STUDIO 2017</a:t>
            </a:r>
            <a:endParaRPr lang="en-US" sz="1400" b="0" dirty="0">
              <a:solidFill>
                <a:srgbClr val="5C5C5C"/>
              </a:solidFill>
              <a:latin typeface="Orator Std" panose="020D0509020203030204" pitchFamily="49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81718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18/09/2017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302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18/09/2017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0" y="6324601"/>
            <a:ext cx="12192000" cy="365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0" dirty="0" smtClean="0">
                <a:latin typeface="Orator Std" panose="020D0509020203030204" pitchFamily="49" charset="0"/>
              </a:rPr>
              <a:t>   </a:t>
            </a:r>
            <a:r>
              <a:rPr lang="en-US" sz="1400" b="0" dirty="0" smtClean="0">
                <a:solidFill>
                  <a:srgbClr val="5C5C5C"/>
                </a:solidFill>
                <a:latin typeface="Orator Std" panose="020D0509020203030204" pitchFamily="49" charset="0"/>
                <a:cs typeface="Aharoni" panose="02010803020104030203" pitchFamily="2" charset="-79"/>
              </a:rPr>
              <a:t>RAY LC   |</a:t>
            </a:r>
            <a:endParaRPr lang="en-US" sz="1400" b="0" dirty="0">
              <a:solidFill>
                <a:srgbClr val="5C5C5C"/>
              </a:solidFill>
              <a:latin typeface="Orator Std" panose="020D0509020203030204" pitchFamily="49" charset="0"/>
              <a:cs typeface="Aharoni" panose="02010803020104030203" pitchFamily="2" charset="-79"/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989392" y="6324601"/>
            <a:ext cx="2594406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0" dirty="0" smtClean="0">
                <a:solidFill>
                  <a:srgbClr val="5C5C5C"/>
                </a:solidFill>
                <a:latin typeface="Orator Std" panose="020D0509020203030204" pitchFamily="49" charset="0"/>
                <a:cs typeface="Aharoni" panose="02010803020104030203" pitchFamily="2" charset="-79"/>
              </a:rPr>
              <a:t>   MAJOR STUDIO 2017</a:t>
            </a:r>
            <a:endParaRPr lang="en-US" sz="1400" b="0" dirty="0">
              <a:solidFill>
                <a:srgbClr val="5C5C5C"/>
              </a:solidFill>
              <a:latin typeface="Orator Std" panose="020D0509020203030204" pitchFamily="49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82126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18/09/2017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67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18/09/2017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229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18/09/2017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302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18/09/2017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812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87824-F83F-4DA7-B00A-04367A80C95B}" type="datetimeFigureOut">
              <a:rPr lang="en-GB" smtClean="0"/>
              <a:t>18/09/2017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74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87824-F83F-4DA7-B00A-04367A80C95B}" type="datetimeFigureOut">
              <a:rPr lang="en-GB" smtClean="0"/>
              <a:t>18/09/2017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7C8A1-0AFE-4485-9429-2B8BA841BC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967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8.jpg"/><Relationship Id="rId7" Type="http://schemas.openxmlformats.org/officeDocument/2006/relationships/image" Target="../media/image5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03936"/>
            <a:ext cx="12191999" cy="150895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en-US" sz="7500" dirty="0" smtClean="0">
                <a:solidFill>
                  <a:srgbClr val="92D050"/>
                </a:solidFill>
                <a:latin typeface="Existence Stencil Light" panose="020B0200000200020004" pitchFamily="34" charset="0"/>
              </a:rPr>
              <a:t>optimal</a:t>
            </a:r>
            <a:r>
              <a:rPr lang="en-US" sz="7500" dirty="0" smtClean="0">
                <a:latin typeface="Existence Stencil Light" panose="020B0200000200020004" pitchFamily="34" charset="0"/>
              </a:rPr>
              <a:t> </a:t>
            </a:r>
            <a:r>
              <a:rPr lang="en-US" sz="7500" smtClean="0">
                <a:solidFill>
                  <a:srgbClr val="FFC000"/>
                </a:solidFill>
                <a:latin typeface="Existence Stencil Light" panose="020B0200000200020004" pitchFamily="34" charset="0"/>
              </a:rPr>
              <a:t>narrative</a:t>
            </a:r>
            <a:r>
              <a:rPr lang="en-US" sz="7500" smtClean="0">
                <a:latin typeface="Existence Stencil Light" panose="020B0200000200020004" pitchFamily="34" charset="0"/>
              </a:rPr>
              <a:t> </a:t>
            </a:r>
            <a:r>
              <a:rPr lang="en-US" sz="7500" smtClean="0">
                <a:solidFill>
                  <a:srgbClr val="C00000"/>
                </a:solidFill>
                <a:latin typeface="Existence Stencil Light" panose="020B0200000200020004" pitchFamily="34" charset="0"/>
              </a:rPr>
              <a:t>perspective</a:t>
            </a:r>
            <a:endParaRPr lang="en-GB" sz="7500" dirty="0">
              <a:solidFill>
                <a:srgbClr val="C00000"/>
              </a:solidFill>
              <a:latin typeface="Existence Stencil Light" panose="020B02000002000200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9755" y="2436583"/>
            <a:ext cx="9144000" cy="1655762"/>
          </a:xfrm>
        </p:spPr>
        <p:txBody>
          <a:bodyPr/>
          <a:lstStyle/>
          <a:p>
            <a:r>
              <a:rPr lang="en-US" b="1" dirty="0" smtClean="0">
                <a:latin typeface="Orator Std" panose="020D0509020203030204" pitchFamily="49" charset="0"/>
              </a:rPr>
              <a:t>RAY LC</a:t>
            </a:r>
            <a:endParaRPr lang="en-GB" b="1" dirty="0">
              <a:latin typeface="Orator Std" panose="020D0509020203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48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endParaRPr lang="en-US" sz="3600" dirty="0" smtClean="0"/>
          </a:p>
        </p:txBody>
      </p:sp>
      <p:pic>
        <p:nvPicPr>
          <p:cNvPr id="3" name="machineperspectives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1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dirty="0" smtClean="0">
                <a:latin typeface="Existence Stencil Light" panose="020B0200000200020004" pitchFamily="34" charset="0"/>
              </a:rPr>
              <a:t>feedback</a:t>
            </a:r>
            <a:endParaRPr lang="en-GB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Pick one thing and implement it.</a:t>
            </a:r>
          </a:p>
          <a:p>
            <a:r>
              <a:rPr lang="en-US" sz="3600" dirty="0" smtClean="0"/>
              <a:t>Too abstract.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08496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04" y="0"/>
            <a:ext cx="10287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67735" y="2823882"/>
            <a:ext cx="3173506" cy="238685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7806017" y="4706470"/>
            <a:ext cx="2398055" cy="164389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467534" y="286865"/>
            <a:ext cx="2400301" cy="1662959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75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dirty="0" smtClean="0">
                <a:latin typeface="Existence Stencil Light" panose="020B0200000200020004" pitchFamily="34" charset="0"/>
              </a:rPr>
              <a:t>narrative: caring for the phone</a:t>
            </a:r>
            <a:endParaRPr lang="en-GB" sz="50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3600" dirty="0" smtClean="0"/>
              <a:t>The lost cell phone, from phone’s perspective.</a:t>
            </a:r>
          </a:p>
          <a:p>
            <a:pPr marL="457200" indent="-457200"/>
            <a:r>
              <a:rPr lang="en-US" sz="3600" dirty="0" smtClean="0"/>
              <a:t>I wake her up everyday, hide inside her purse.</a:t>
            </a:r>
          </a:p>
          <a:p>
            <a:pPr marL="457200" indent="-457200"/>
            <a:r>
              <a:rPr lang="en-US" sz="3600" dirty="0" smtClean="0"/>
              <a:t>Abandoned me at the rest room, dirty, scared.</a:t>
            </a:r>
          </a:p>
          <a:p>
            <a:pPr marL="457200" indent="-457200"/>
            <a:r>
              <a:rPr lang="en-US" sz="3600" dirty="0" smtClean="0"/>
              <a:t>Handled by strangers, locked up, cover exposed.</a:t>
            </a:r>
          </a:p>
          <a:p>
            <a:pPr marL="457200" indent="-457200"/>
            <a:r>
              <a:rPr lang="en-US" sz="3600" dirty="0" smtClean="0"/>
              <a:t>Unknown GPS code, software failure, return?</a:t>
            </a:r>
          </a:p>
          <a:p>
            <a:pPr marL="457200" indent="-457200"/>
            <a:r>
              <a:rPr lang="en-US" sz="3600" dirty="0" smtClean="0"/>
              <a:t>We are subjective, how to stay objective?</a:t>
            </a:r>
          </a:p>
          <a:p>
            <a:pPr marL="457200" indent="-457200"/>
            <a:r>
              <a:rPr lang="en-US" sz="3600" dirty="0" smtClean="0"/>
              <a:t>Machines to teach us how to take points of view.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58" y="0"/>
            <a:ext cx="5652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Quicksand Dash" panose="02070303000000060000" pitchFamily="18" charset="0"/>
              </a:rPr>
              <a:t> ◦          </a:t>
            </a:r>
          </a:p>
          <a:p>
            <a:r>
              <a:rPr lang="en-US" sz="1200" dirty="0">
                <a:latin typeface="Quicksand Dash" panose="02070303000000060000" pitchFamily="18" charset="0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Quicksand Dash" panose="02070303000000060000" pitchFamily="18" charset="0"/>
              </a:rPr>
              <a:t>1D</a:t>
            </a:r>
            <a:r>
              <a:rPr lang="en-US" dirty="0" smtClean="0">
                <a:latin typeface="Quicksand Dash" panose="02070303000000060000" pitchFamily="18" charset="0"/>
              </a:rPr>
              <a:t>          </a:t>
            </a:r>
          </a:p>
          <a:p>
            <a:r>
              <a:rPr lang="en-US" dirty="0" smtClean="0">
                <a:latin typeface="Quicksand Dash" panose="02070303000000060000" pitchFamily="18" charset="0"/>
              </a:rPr>
              <a:t>2D          </a:t>
            </a:r>
          </a:p>
          <a:p>
            <a:r>
              <a:rPr lang="en-US" dirty="0" smtClean="0">
                <a:latin typeface="Quicksand Dash" panose="02070303000000060000" pitchFamily="18" charset="0"/>
              </a:rPr>
              <a:t>3D          </a:t>
            </a:r>
          </a:p>
          <a:p>
            <a:r>
              <a:rPr lang="en-US" dirty="0" smtClean="0">
                <a:latin typeface="Quicksand Dash" panose="02070303000000060000" pitchFamily="18" charset="0"/>
              </a:rPr>
              <a:t>4D          </a:t>
            </a:r>
          </a:p>
          <a:p>
            <a:r>
              <a:rPr lang="en-US" dirty="0" smtClean="0">
                <a:latin typeface="Quicksand Dash" panose="02070303000000060000" pitchFamily="18" charset="0"/>
              </a:rPr>
              <a:t>5D          </a:t>
            </a:r>
          </a:p>
          <a:p>
            <a:r>
              <a:rPr lang="en-US" dirty="0">
                <a:latin typeface="Quicksand Dash" panose="02070303000000060000" pitchFamily="18" charset="0"/>
              </a:rPr>
              <a:t> </a:t>
            </a:r>
            <a:r>
              <a:rPr lang="en-US" dirty="0" smtClean="0">
                <a:latin typeface="Quicksand Dash" panose="02070303000000060000" pitchFamily="18" charset="0"/>
              </a:rPr>
              <a:t>◦</a:t>
            </a:r>
            <a:endParaRPr lang="en-GB" dirty="0">
              <a:latin typeface="Quicksand Dash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19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119105" cy="23393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095" y="-13059"/>
            <a:ext cx="3128362" cy="23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3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119105" cy="23393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095" y="-13059"/>
            <a:ext cx="3128362" cy="23462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0" y="2333212"/>
            <a:ext cx="3261765" cy="24493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64" y="2332389"/>
            <a:ext cx="3677140" cy="2450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447" y="-13059"/>
            <a:ext cx="5928553" cy="68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05" y="3929158"/>
            <a:ext cx="3185819" cy="31858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4051070"/>
            <a:ext cx="3132123" cy="28069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119105" cy="23393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095" y="-13059"/>
            <a:ext cx="3128362" cy="23462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90" y="2333212"/>
            <a:ext cx="3261765" cy="24493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64" y="2332389"/>
            <a:ext cx="3677140" cy="2450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447" y="-13059"/>
            <a:ext cx="5928553" cy="68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5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dirty="0" smtClean="0">
                <a:latin typeface="Existence Stencil Light" panose="020B0200000200020004" pitchFamily="34" charset="0"/>
              </a:rPr>
              <a:t>optimal: view yourself objectively</a:t>
            </a:r>
            <a:endParaRPr lang="en-GB" sz="50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3600" dirty="0" smtClean="0"/>
              <a:t>Computer vision for feature integration</a:t>
            </a:r>
            <a:r>
              <a:rPr lang="en-US" sz="3600" dirty="0" smtClean="0"/>
              <a:t>.</a:t>
            </a:r>
          </a:p>
          <a:p>
            <a:pPr marL="457200" indent="-457200"/>
            <a:r>
              <a:rPr lang="en-US" sz="3600" dirty="0" smtClean="0"/>
              <a:t>Voice recognition for emotion.</a:t>
            </a:r>
            <a:endParaRPr lang="en-US" sz="3600" dirty="0" smtClean="0"/>
          </a:p>
          <a:p>
            <a:pPr marL="457200" indent="-457200"/>
            <a:r>
              <a:rPr lang="en-US" sz="3600" dirty="0" smtClean="0"/>
              <a:t>See and hear yourself during interactions</a:t>
            </a:r>
            <a:r>
              <a:rPr lang="en-US" sz="3600" dirty="0" smtClean="0"/>
              <a:t>.</a:t>
            </a:r>
          </a:p>
          <a:p>
            <a:pPr marL="457200" indent="-457200"/>
            <a:r>
              <a:rPr lang="en-US" sz="3600" dirty="0" smtClean="0"/>
              <a:t>Show emotional states.</a:t>
            </a:r>
            <a:endParaRPr lang="en-US" sz="3600" dirty="0" smtClean="0"/>
          </a:p>
          <a:p>
            <a:pPr marL="457200" indent="-457200"/>
            <a:r>
              <a:rPr lang="en-US" sz="3600" dirty="0" smtClean="0"/>
              <a:t>Interpretation of subjective views</a:t>
            </a:r>
            <a:r>
              <a:rPr lang="en-US" sz="3600" dirty="0" smtClean="0"/>
              <a:t>.</a:t>
            </a:r>
          </a:p>
          <a:p>
            <a:pPr marL="457200" indent="-457200"/>
            <a:r>
              <a:rPr lang="en-US" sz="3600" dirty="0" smtClean="0"/>
              <a:t>Machines that help us see ourselves clearly.</a:t>
            </a:r>
            <a:endParaRPr lang="en-US" sz="36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60958" y="0"/>
            <a:ext cx="5652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Quicksand Dash" panose="02070303000000060000" pitchFamily="18" charset="0"/>
              </a:rPr>
              <a:t> ◦          </a:t>
            </a:r>
          </a:p>
          <a:p>
            <a:r>
              <a:rPr lang="en-US" sz="1200" dirty="0">
                <a:latin typeface="Quicksand Dash" panose="02070303000000060000" pitchFamily="18" charset="0"/>
              </a:rPr>
              <a:t> </a:t>
            </a:r>
            <a:r>
              <a:rPr lang="en-US" dirty="0" smtClean="0">
                <a:latin typeface="Quicksand Dash" panose="02070303000000060000" pitchFamily="18" charset="0"/>
              </a:rPr>
              <a:t>1D          </a:t>
            </a:r>
          </a:p>
          <a:p>
            <a:r>
              <a:rPr lang="en-US" dirty="0" smtClean="0">
                <a:solidFill>
                  <a:srgbClr val="C00000"/>
                </a:solidFill>
                <a:latin typeface="Quicksand Dash" panose="02070303000000060000" pitchFamily="18" charset="0"/>
              </a:rPr>
              <a:t>2D</a:t>
            </a:r>
            <a:r>
              <a:rPr lang="en-US" dirty="0" smtClean="0">
                <a:latin typeface="Quicksand Dash" panose="02070303000000060000" pitchFamily="18" charset="0"/>
              </a:rPr>
              <a:t>          </a:t>
            </a:r>
          </a:p>
          <a:p>
            <a:r>
              <a:rPr lang="en-US" dirty="0" smtClean="0">
                <a:latin typeface="Quicksand Dash" panose="02070303000000060000" pitchFamily="18" charset="0"/>
              </a:rPr>
              <a:t>3D          </a:t>
            </a:r>
          </a:p>
          <a:p>
            <a:r>
              <a:rPr lang="en-US" dirty="0" smtClean="0">
                <a:latin typeface="Quicksand Dash" panose="02070303000000060000" pitchFamily="18" charset="0"/>
              </a:rPr>
              <a:t>4D          </a:t>
            </a:r>
          </a:p>
          <a:p>
            <a:r>
              <a:rPr lang="en-US" dirty="0" smtClean="0">
                <a:latin typeface="Quicksand Dash" panose="02070303000000060000" pitchFamily="18" charset="0"/>
              </a:rPr>
              <a:t>5D          </a:t>
            </a:r>
          </a:p>
          <a:p>
            <a:r>
              <a:rPr lang="en-US" dirty="0">
                <a:latin typeface="Quicksand Dash" panose="02070303000000060000" pitchFamily="18" charset="0"/>
              </a:rPr>
              <a:t> </a:t>
            </a:r>
            <a:r>
              <a:rPr lang="en-US" dirty="0" smtClean="0">
                <a:latin typeface="Quicksand Dash" panose="02070303000000060000" pitchFamily="18" charset="0"/>
              </a:rPr>
              <a:t>◦</a:t>
            </a:r>
            <a:endParaRPr lang="en-GB" dirty="0">
              <a:latin typeface="Quicksand Dash" panose="0207030300000006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85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mefeatures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7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dirty="0" smtClean="0">
                <a:latin typeface="Existence Stencil Light" panose="020B0200000200020004" pitchFamily="34" charset="0"/>
              </a:rPr>
              <a:t>perspective: app that switches view</a:t>
            </a:r>
            <a:endParaRPr lang="en-GB" sz="50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endParaRPr lang="en-US" sz="36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60958" y="0"/>
            <a:ext cx="5652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Quicksand Dash" panose="02070303000000060000" pitchFamily="18" charset="0"/>
              </a:rPr>
              <a:t> ◦          </a:t>
            </a:r>
          </a:p>
          <a:p>
            <a:r>
              <a:rPr lang="en-US" sz="1200" dirty="0">
                <a:latin typeface="Quicksand Dash" panose="02070303000000060000" pitchFamily="18" charset="0"/>
              </a:rPr>
              <a:t> </a:t>
            </a:r>
            <a:r>
              <a:rPr lang="en-US" dirty="0" smtClean="0">
                <a:latin typeface="Quicksand Dash" panose="02070303000000060000" pitchFamily="18" charset="0"/>
              </a:rPr>
              <a:t>1D          </a:t>
            </a:r>
          </a:p>
          <a:p>
            <a:r>
              <a:rPr lang="en-US" dirty="0" smtClean="0">
                <a:latin typeface="Quicksand Dash" panose="02070303000000060000" pitchFamily="18" charset="0"/>
              </a:rPr>
              <a:t>2D          </a:t>
            </a:r>
          </a:p>
          <a:p>
            <a:r>
              <a:rPr lang="en-US" dirty="0" smtClean="0">
                <a:solidFill>
                  <a:srgbClr val="C00000"/>
                </a:solidFill>
                <a:latin typeface="Quicksand Dash" panose="02070303000000060000" pitchFamily="18" charset="0"/>
              </a:rPr>
              <a:t>3D</a:t>
            </a:r>
            <a:r>
              <a:rPr lang="en-US" dirty="0" smtClean="0">
                <a:latin typeface="Quicksand Dash" panose="02070303000000060000" pitchFamily="18" charset="0"/>
              </a:rPr>
              <a:t>          </a:t>
            </a:r>
          </a:p>
          <a:p>
            <a:r>
              <a:rPr lang="en-US" dirty="0" smtClean="0">
                <a:latin typeface="Quicksand Dash" panose="02070303000000060000" pitchFamily="18" charset="0"/>
              </a:rPr>
              <a:t>4D          </a:t>
            </a:r>
          </a:p>
          <a:p>
            <a:r>
              <a:rPr lang="en-US" dirty="0" smtClean="0">
                <a:latin typeface="Quicksand Dash" panose="02070303000000060000" pitchFamily="18" charset="0"/>
              </a:rPr>
              <a:t>5D          </a:t>
            </a:r>
          </a:p>
          <a:p>
            <a:r>
              <a:rPr lang="en-US" dirty="0">
                <a:latin typeface="Quicksand Dash" panose="02070303000000060000" pitchFamily="18" charset="0"/>
              </a:rPr>
              <a:t> </a:t>
            </a:r>
            <a:r>
              <a:rPr lang="en-US" dirty="0" smtClean="0">
                <a:latin typeface="Quicksand Dash" panose="02070303000000060000" pitchFamily="18" charset="0"/>
              </a:rPr>
              <a:t>◦</a:t>
            </a:r>
            <a:endParaRPr lang="en-GB" dirty="0">
              <a:latin typeface="Quicksand Dash" panose="02070303000000060000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3600" dirty="0" smtClean="0"/>
              <a:t>See the views of others connected in social net.</a:t>
            </a:r>
          </a:p>
          <a:p>
            <a:pPr marL="457200" indent="-457200"/>
            <a:r>
              <a:rPr lang="en-US" sz="3600" dirty="0" smtClean="0"/>
              <a:t>See </a:t>
            </a:r>
            <a:r>
              <a:rPr lang="en-US" sz="3600" dirty="0" smtClean="0"/>
              <a:t>how the machine sees.</a:t>
            </a:r>
            <a:endParaRPr lang="en-US" sz="3600" dirty="0" smtClean="0"/>
          </a:p>
          <a:p>
            <a:pPr marL="457200" indent="-457200"/>
            <a:r>
              <a:rPr lang="en-US" sz="3600" dirty="0" smtClean="0"/>
              <a:t>Authorized views only for privacy preserved.</a:t>
            </a:r>
          </a:p>
          <a:p>
            <a:pPr marL="457200" indent="-457200"/>
            <a:r>
              <a:rPr lang="en-US" sz="3600" dirty="0" smtClean="0"/>
              <a:t>Chat that sees perspective, not just told it.</a:t>
            </a:r>
          </a:p>
          <a:p>
            <a:pPr marL="457200" indent="-457200"/>
            <a:r>
              <a:rPr lang="en-US" sz="3600" dirty="0" smtClean="0"/>
              <a:t>For the disconnected in social world.</a:t>
            </a:r>
          </a:p>
        </p:txBody>
      </p:sp>
    </p:spTree>
    <p:extLst>
      <p:ext uri="{BB962C8B-B14F-4D97-AF65-F5344CB8AC3E}">
        <p14:creationId xmlns:p14="http://schemas.microsoft.com/office/powerpoint/2010/main" val="169090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2030</TotalTime>
  <Words>208</Words>
  <Application>Microsoft Office PowerPoint</Application>
  <PresentationFormat>Widescreen</PresentationFormat>
  <Paragraphs>47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Aharoni</vt:lpstr>
      <vt:lpstr>Arial</vt:lpstr>
      <vt:lpstr>Calibri</vt:lpstr>
      <vt:lpstr>Calibri Light</vt:lpstr>
      <vt:lpstr>Existence Stencil Light</vt:lpstr>
      <vt:lpstr>Orator Std</vt:lpstr>
      <vt:lpstr>Quicksand Dash</vt:lpstr>
      <vt:lpstr>Office Theme</vt:lpstr>
      <vt:lpstr>optimal narrative perspective</vt:lpstr>
      <vt:lpstr>PowerPoint Presentation</vt:lpstr>
      <vt:lpstr>narrative: caring for the phone</vt:lpstr>
      <vt:lpstr>PowerPoint Presentation</vt:lpstr>
      <vt:lpstr>PowerPoint Presentation</vt:lpstr>
      <vt:lpstr>PowerPoint Presentation</vt:lpstr>
      <vt:lpstr>optimal: view yourself objectively</vt:lpstr>
      <vt:lpstr>PowerPoint Presentation</vt:lpstr>
      <vt:lpstr>perspective: app that switches view</vt:lpstr>
      <vt:lpstr>PowerPoint Presentation</vt:lpstr>
      <vt:lpstr>feedback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rluo</dc:creator>
  <cp:lastModifiedBy>rluo</cp:lastModifiedBy>
  <cp:revision>135</cp:revision>
  <dcterms:created xsi:type="dcterms:W3CDTF">2017-08-17T00:07:14Z</dcterms:created>
  <dcterms:modified xsi:type="dcterms:W3CDTF">2017-09-18T17:47:42Z</dcterms:modified>
</cp:coreProperties>
</file>